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350729"/>
            <a:ext cx="10363826" cy="6363221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lnSpc>
                <a:spcPct val="250000"/>
              </a:lnSpc>
              <a:buNone/>
            </a:pPr>
            <a:r>
              <a:rPr lang="en-US" dirty="0" smtClean="0"/>
              <a:t>PRESENTATION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dirty="0" smtClean="0"/>
              <a:t>NAME</a:t>
            </a:r>
          </a:p>
          <a:p>
            <a:pPr marL="0" indent="0" algn="ctr">
              <a:lnSpc>
                <a:spcPct val="250000"/>
              </a:lnSpc>
              <a:buNone/>
            </a:pPr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8435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574275"/>
            <a:ext cx="8689976" cy="1254525"/>
          </a:xfrm>
        </p:spPr>
        <p:txBody>
          <a:bodyPr/>
          <a:lstStyle/>
          <a:p>
            <a:pPr algn="l"/>
            <a:r>
              <a:rPr lang="en-US" dirty="0"/>
              <a:t>Catherine de Medici (Queen)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2603" y="2079320"/>
            <a:ext cx="9188385" cy="4471792"/>
          </a:xfrm>
        </p:spPr>
        <p:txBody>
          <a:bodyPr/>
          <a:lstStyle/>
          <a:p>
            <a:pPr algn="l"/>
            <a:r>
              <a:rPr lang="en-US" dirty="0" smtClean="0"/>
              <a:t>-</a:t>
            </a:r>
            <a:r>
              <a:rPr lang="en-US" sz="3600" dirty="0" smtClean="0"/>
              <a:t>She </a:t>
            </a:r>
            <a:r>
              <a:rPr lang="en-US" sz="3600" dirty="0"/>
              <a:t>was an Italian </a:t>
            </a:r>
            <a:r>
              <a:rPr lang="en-US" sz="3600" dirty="0" smtClean="0"/>
              <a:t>noblewoman</a:t>
            </a:r>
          </a:p>
          <a:p>
            <a:pPr algn="l"/>
            <a:r>
              <a:rPr lang="en-US" sz="3600" dirty="0"/>
              <a:t>-daughter of the Duke of Urbino, Lorenzo de </a:t>
            </a:r>
            <a:r>
              <a:rPr lang="en-US" sz="3600" dirty="0" smtClean="0"/>
              <a:t>Medici </a:t>
            </a:r>
          </a:p>
          <a:p>
            <a:pPr algn="l"/>
            <a:r>
              <a:rPr lang="en-US" sz="3600" dirty="0" smtClean="0"/>
              <a:t>-</a:t>
            </a:r>
            <a:r>
              <a:rPr lang="fr-FR" sz="3600" dirty="0" smtClean="0"/>
              <a:t>spouse </a:t>
            </a:r>
            <a:r>
              <a:rPr lang="fr-FR" sz="3600" dirty="0"/>
              <a:t>to </a:t>
            </a:r>
            <a:r>
              <a:rPr lang="fr-FR" sz="3600" dirty="0" smtClean="0"/>
              <a:t>Magdalene </a:t>
            </a:r>
            <a:r>
              <a:rPr lang="fr-FR" sz="3600" dirty="0"/>
              <a:t>de la </a:t>
            </a:r>
            <a:r>
              <a:rPr lang="fr-FR" sz="3600" dirty="0" smtClean="0"/>
              <a:t>Tour </a:t>
            </a:r>
          </a:p>
          <a:p>
            <a:pPr algn="l"/>
            <a:r>
              <a:rPr lang="en-US" sz="3600" dirty="0"/>
              <a:t>-She was born on 13th April 1519 and died on January 5th,1589. </a:t>
            </a:r>
            <a:endParaRPr lang="en-US" sz="3600" dirty="0" smtClean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43743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Catherine de Medici (Queen</a:t>
            </a:r>
            <a:r>
              <a:rPr lang="en-US" dirty="0" smtClean="0"/>
              <a:t>)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Her </a:t>
            </a:r>
            <a:r>
              <a:rPr lang="en-US" sz="2800" dirty="0"/>
              <a:t>parents died after giving her birth hence she became the sole inheritor of the Medici family. </a:t>
            </a:r>
          </a:p>
          <a:p>
            <a:r>
              <a:rPr lang="en-US" sz="2800" dirty="0" smtClean="0"/>
              <a:t>Roman </a:t>
            </a:r>
            <a:r>
              <a:rPr lang="en-US" sz="2800" dirty="0"/>
              <a:t>Catholicism was her </a:t>
            </a:r>
            <a:r>
              <a:rPr lang="en-US" sz="2800" dirty="0" smtClean="0"/>
              <a:t>religion </a:t>
            </a:r>
          </a:p>
          <a:p>
            <a:r>
              <a:rPr lang="en-US" sz="2800" dirty="0"/>
              <a:t>She also became the queen of France from 1547 till </a:t>
            </a:r>
            <a:r>
              <a:rPr lang="en-US" sz="2800" dirty="0" smtClean="0"/>
              <a:t>1559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64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989" y="367997"/>
            <a:ext cx="10364451" cy="1596177"/>
          </a:xfrm>
        </p:spPr>
        <p:txBody>
          <a:bodyPr/>
          <a:lstStyle/>
          <a:p>
            <a:pPr algn="l"/>
            <a:r>
              <a:rPr lang="en-US" dirty="0"/>
              <a:t>Catherine de Medici (</a:t>
            </a:r>
            <a:r>
              <a:rPr lang="en-US" dirty="0" smtClean="0"/>
              <a:t>Queen) 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. The spouse of Catherine de Medici was King Henry II who had a mistress</a:t>
            </a:r>
          </a:p>
          <a:p>
            <a:r>
              <a:rPr lang="en-US" sz="2800" dirty="0" smtClean="0"/>
              <a:t>Henry was the 2nd son of king Francis 1 and Queen Claude of France</a:t>
            </a:r>
          </a:p>
          <a:p>
            <a:r>
              <a:rPr lang="en-US" sz="2800" dirty="0" smtClean="0"/>
              <a:t>The marriage of Catherine to Henry was an arranged one.</a:t>
            </a:r>
          </a:p>
          <a:p>
            <a:r>
              <a:rPr lang="en-US" sz="2800" dirty="0" smtClean="0"/>
              <a:t>They had 10 children whom some of were married into royal families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2732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142529"/>
            <a:ext cx="10364451" cy="984814"/>
          </a:xfrm>
        </p:spPr>
        <p:txBody>
          <a:bodyPr/>
          <a:lstStyle/>
          <a:p>
            <a:pPr algn="l"/>
            <a:r>
              <a:rPr lang="en-US" dirty="0"/>
              <a:t>Catherine de Medici (Queen</a:t>
            </a:r>
            <a:r>
              <a:rPr lang="en-US" dirty="0" smtClean="0"/>
              <a:t>) CONT...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27343"/>
            <a:ext cx="10363826" cy="5730657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Was she liked or </a:t>
            </a:r>
            <a:r>
              <a:rPr lang="en-US" sz="2800" u="sng" dirty="0" smtClean="0"/>
              <a:t>disrespected</a:t>
            </a:r>
          </a:p>
          <a:p>
            <a:r>
              <a:rPr lang="en-US" sz="2800" dirty="0" smtClean="0"/>
              <a:t>During </a:t>
            </a:r>
            <a:r>
              <a:rPr lang="en-US" sz="2800" dirty="0"/>
              <a:t>her reign, she was blamed for her ruthless son’s action of carrying out heavy persecutions on </a:t>
            </a:r>
            <a:r>
              <a:rPr lang="en-US" sz="2800" dirty="0" smtClean="0"/>
              <a:t>people.</a:t>
            </a:r>
          </a:p>
          <a:p>
            <a:r>
              <a:rPr lang="en-US" sz="2800" dirty="0"/>
              <a:t>However, her power to </a:t>
            </a:r>
            <a:r>
              <a:rPr lang="en-US" sz="2800" dirty="0" smtClean="0"/>
              <a:t>manage </a:t>
            </a:r>
            <a:r>
              <a:rPr lang="en-US" sz="2800" dirty="0"/>
              <a:t>the </a:t>
            </a:r>
            <a:r>
              <a:rPr lang="en-US" sz="2800" dirty="0" smtClean="0"/>
              <a:t>Monarchy </a:t>
            </a:r>
            <a:r>
              <a:rPr lang="en-US" sz="2800" dirty="0"/>
              <a:t>power made people praise </a:t>
            </a:r>
            <a:r>
              <a:rPr lang="en-US" sz="2800" dirty="0" smtClean="0"/>
              <a:t>her..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762" y="3437725"/>
            <a:ext cx="2926861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7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167580"/>
            <a:ext cx="10364451" cy="1047445"/>
          </a:xfrm>
        </p:spPr>
        <p:txBody>
          <a:bodyPr/>
          <a:lstStyle/>
          <a:p>
            <a:r>
              <a:rPr lang="en-US" dirty="0" smtClean="0"/>
              <a:t>Catherine de Medici (Queen) 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215025"/>
            <a:ext cx="10363826" cy="5437235"/>
          </a:xfrm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WHY I CHOOSE HER</a:t>
            </a:r>
          </a:p>
          <a:p>
            <a:r>
              <a:rPr lang="en-US" sz="2800" dirty="0" smtClean="0"/>
              <a:t>Women </a:t>
            </a:r>
            <a:r>
              <a:rPr lang="en-US" sz="2800" dirty="0"/>
              <a:t>have tirelessly tried to make positive changes in the world without being successful throughout the years. </a:t>
            </a:r>
            <a:endParaRPr lang="en-US" sz="2800" dirty="0" smtClean="0"/>
          </a:p>
          <a:p>
            <a:r>
              <a:rPr lang="en-US" sz="2800" dirty="0" smtClean="0"/>
              <a:t>SHE HAS </a:t>
            </a:r>
            <a:r>
              <a:rPr lang="en-US" sz="2800" dirty="0"/>
              <a:t>outstood these difficulties that most women face trying to attain a specific position in </a:t>
            </a:r>
            <a:r>
              <a:rPr lang="en-US" sz="2800" dirty="0" smtClean="0"/>
              <a:t>society.</a:t>
            </a:r>
          </a:p>
          <a:p>
            <a:r>
              <a:rPr lang="en-US" sz="2800" dirty="0"/>
              <a:t>Catherine was a great queen as she managed to protect various claims of the dynasty of Valois as well she did uphold the monarchy power</a:t>
            </a:r>
            <a:r>
              <a:rPr lang="en-US" sz="2800" dirty="0" smtClean="0"/>
              <a:t>..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44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229897"/>
            <a:ext cx="10364451" cy="1596177"/>
          </a:xfrm>
        </p:spPr>
        <p:txBody>
          <a:bodyPr/>
          <a:lstStyle/>
          <a:p>
            <a:r>
              <a:rPr lang="en-US" dirty="0"/>
              <a:t>Marie La Salle(ballerina)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26074"/>
            <a:ext cx="10363826" cy="4780466"/>
          </a:xfrm>
        </p:spPr>
        <p:txBody>
          <a:bodyPr>
            <a:normAutofit/>
          </a:bodyPr>
          <a:lstStyle/>
          <a:p>
            <a:r>
              <a:rPr lang="en-US" sz="3000" dirty="0"/>
              <a:t>She was born in 1707 and died in 1756, July. </a:t>
            </a:r>
            <a:endParaRPr lang="en-US" sz="3000" dirty="0" smtClean="0"/>
          </a:p>
          <a:p>
            <a:r>
              <a:rPr lang="en-US" sz="3000" dirty="0" smtClean="0"/>
              <a:t>She was the first female choreographer</a:t>
            </a:r>
          </a:p>
          <a:p>
            <a:r>
              <a:rPr lang="en-US" sz="3000" dirty="0"/>
              <a:t>She was well known for her choreography ability and her innovative stylish French dance</a:t>
            </a:r>
            <a:r>
              <a:rPr lang="en-US" sz="3000" dirty="0" smtClean="0"/>
              <a:t>.</a:t>
            </a:r>
          </a:p>
          <a:p>
            <a:r>
              <a:rPr lang="en-US" sz="3000" dirty="0"/>
              <a:t>Her creative nature made her important as well as her intelligence level</a:t>
            </a:r>
            <a:r>
              <a:rPr lang="en-US" sz="3000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28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1"/>
            <a:ext cx="10364451" cy="1165860"/>
          </a:xfrm>
        </p:spPr>
        <p:txBody>
          <a:bodyPr/>
          <a:lstStyle/>
          <a:p>
            <a:r>
              <a:rPr lang="en-US" dirty="0"/>
              <a:t>Marie La </a:t>
            </a:r>
            <a:r>
              <a:rPr lang="en-US" dirty="0" smtClean="0"/>
              <a:t>Salle(ballerina)CONT…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65862"/>
            <a:ext cx="10363826" cy="46253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She was a daughter of a tumble.</a:t>
            </a:r>
          </a:p>
          <a:p>
            <a:r>
              <a:rPr lang="en-US" sz="2800" dirty="0" smtClean="0"/>
              <a:t>She was as well strong in pantomime and more skillful in the dancing steps .</a:t>
            </a:r>
          </a:p>
          <a:p>
            <a:r>
              <a:rPr lang="en-US" sz="2800" dirty="0" smtClean="0"/>
              <a:t>She introduced ballet to England.</a:t>
            </a:r>
          </a:p>
          <a:p>
            <a:r>
              <a:rPr lang="en-US" sz="2800" dirty="0"/>
              <a:t>She </a:t>
            </a:r>
            <a:r>
              <a:rPr lang="en-US" sz="2800" dirty="0" smtClean="0"/>
              <a:t>choreographed the mythical Pygmalion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Her performance in Pygmalion brought her fame.</a:t>
            </a: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68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175365"/>
            <a:ext cx="10364451" cy="2039330"/>
          </a:xfrm>
        </p:spPr>
        <p:txBody>
          <a:bodyPr/>
          <a:lstStyle/>
          <a:p>
            <a:r>
              <a:rPr lang="en-US" dirty="0"/>
              <a:t>Marie La Salle(ballerina)CONT…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766170"/>
            <a:ext cx="10363826" cy="4025029"/>
          </a:xfrm>
        </p:spPr>
        <p:txBody>
          <a:bodyPr>
            <a:noAutofit/>
          </a:bodyPr>
          <a:lstStyle/>
          <a:p>
            <a:r>
              <a:rPr lang="en-US" sz="3200" dirty="0" smtClean="0"/>
              <a:t>Despite her  fame, she was reserved  and cold when it comes to love</a:t>
            </a:r>
          </a:p>
          <a:p>
            <a:r>
              <a:rPr lang="en-US" sz="3200" dirty="0" smtClean="0"/>
              <a:t>She acquired the nickname ‘’vestal’’</a:t>
            </a:r>
          </a:p>
          <a:p>
            <a:r>
              <a:rPr lang="en-US" sz="3200" dirty="0" smtClean="0"/>
              <a:t>After her death, she was buried  at saint roch church of Paris which was build between the year 1653 and 1754.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6055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Marie La Salle(ballerina)CONT…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MARIE BEING ADANCER,, SHE GAINED LOVE OF MANY FOR HER NATURAK BEING, LACK OF AFFECTION AND GRACE.</a:t>
            </a:r>
          </a:p>
          <a:p>
            <a:r>
              <a:rPr lang="en-US" sz="3200" dirty="0" smtClean="0"/>
              <a:t>SHE WAS ALSO JUST KNOWN FOR HER VIRTUE .</a:t>
            </a:r>
          </a:p>
          <a:p>
            <a:r>
              <a:rPr lang="en-US" sz="3200" dirty="0" smtClean="0"/>
              <a:t>MARIE WAS ALSO  CONSIDERED AS BEING INTELLIGENT WOMAN.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7954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Marie La Salle(ballerina)CONT…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 smtClean="0"/>
              <a:t>Why I choose her</a:t>
            </a:r>
            <a:endParaRPr lang="en-US" sz="2800" dirty="0"/>
          </a:p>
          <a:p>
            <a:r>
              <a:rPr lang="en-US" sz="3200" dirty="0" smtClean="0"/>
              <a:t>The reason why decide to talk about this is that, She </a:t>
            </a:r>
            <a:r>
              <a:rPr lang="en-US" sz="3200" dirty="0"/>
              <a:t>was the first lady to do choreographies on the ballet which led her to the anticipations of the reforms made by Jean </a:t>
            </a:r>
            <a:r>
              <a:rPr lang="en-US" sz="3200" dirty="0" err="1" smtClean="0"/>
              <a:t>Noverre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68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en-US" dirty="0"/>
              <a:t>Louis XIV (king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596177"/>
            <a:ext cx="10363826" cy="4758903"/>
          </a:xfrm>
        </p:spPr>
        <p:txBody>
          <a:bodyPr>
            <a:normAutofit/>
          </a:bodyPr>
          <a:lstStyle/>
          <a:p>
            <a:r>
              <a:rPr lang="en-US" sz="2800" dirty="0"/>
              <a:t>His date of birth is on 5th September 1638. </a:t>
            </a:r>
            <a:endParaRPr lang="en-US" sz="2800" dirty="0" smtClean="0"/>
          </a:p>
          <a:p>
            <a:r>
              <a:rPr lang="en-US" sz="2800" dirty="0"/>
              <a:t>At the age of four, he was made </a:t>
            </a:r>
            <a:r>
              <a:rPr lang="en-US" sz="2800" dirty="0" smtClean="0"/>
              <a:t>king.</a:t>
            </a:r>
          </a:p>
          <a:p>
            <a:r>
              <a:rPr lang="en-US" sz="2800" dirty="0"/>
              <a:t>He took succession after the death of his </a:t>
            </a:r>
            <a:r>
              <a:rPr lang="en-US" sz="2800" dirty="0" smtClean="0"/>
              <a:t>father.</a:t>
            </a:r>
          </a:p>
          <a:p>
            <a:r>
              <a:rPr lang="en-US" sz="2800" dirty="0"/>
              <a:t>His mother and Mazarin were rebellious against his leadership.</a:t>
            </a:r>
          </a:p>
        </p:txBody>
      </p:sp>
    </p:spTree>
    <p:extLst>
      <p:ext uri="{BB962C8B-B14F-4D97-AF65-F5344CB8AC3E}">
        <p14:creationId xmlns:p14="http://schemas.microsoft.com/office/powerpoint/2010/main" val="1168869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Louis XIV (</a:t>
            </a:r>
            <a:r>
              <a:rPr lang="en-US" dirty="0" smtClean="0"/>
              <a:t>king)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1660, he married Maria Theresa who was the daughter of Philip </a:t>
            </a:r>
            <a:r>
              <a:rPr lang="en-US" sz="2800" dirty="0" smtClean="0"/>
              <a:t>IV</a:t>
            </a:r>
          </a:p>
          <a:p>
            <a:r>
              <a:rPr lang="en-US" sz="2800" dirty="0"/>
              <a:t>He was disliked by his </a:t>
            </a:r>
            <a:r>
              <a:rPr lang="en-US" sz="2800" dirty="0" smtClean="0"/>
              <a:t>people.</a:t>
            </a:r>
          </a:p>
          <a:p>
            <a:r>
              <a:rPr lang="en-US" sz="2800" dirty="0"/>
              <a:t>This was a result of the intense rebellion from his mother and Mazarin making him go into spending much of his time in </a:t>
            </a:r>
            <a:r>
              <a:rPr lang="en-US" sz="2800" dirty="0" smtClean="0"/>
              <a:t>Versailles.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1297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Louis XIV (king) </a:t>
            </a:r>
            <a:r>
              <a:rPr lang="en-US" dirty="0" smtClean="0"/>
              <a:t>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He contributed a lot to ballet </a:t>
            </a:r>
            <a:r>
              <a:rPr lang="en-US" sz="2800" dirty="0" smtClean="0"/>
              <a:t>dancing.</a:t>
            </a:r>
          </a:p>
          <a:p>
            <a:r>
              <a:rPr lang="en-US" sz="2800" dirty="0"/>
              <a:t>He was a dancer and he introduced new </a:t>
            </a:r>
            <a:r>
              <a:rPr lang="en-US" sz="2800" dirty="0" smtClean="0"/>
              <a:t>dances</a:t>
            </a:r>
          </a:p>
          <a:p>
            <a:r>
              <a:rPr lang="en-US" sz="2800" dirty="0"/>
              <a:t>He was referred to as “The Sun King</a:t>
            </a:r>
            <a:r>
              <a:rPr lang="en-US" sz="2800" dirty="0" smtClean="0"/>
              <a:t>”</a:t>
            </a:r>
          </a:p>
          <a:p>
            <a:r>
              <a:rPr lang="en-US" sz="2800" dirty="0"/>
              <a:t>This was because he performed a balled role at </a:t>
            </a:r>
            <a:r>
              <a:rPr lang="en-US" sz="2800" dirty="0" smtClean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46207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Louis XIV (king</a:t>
            </a:r>
            <a:r>
              <a:rPr lang="en-US" dirty="0" smtClean="0"/>
              <a:t>) CONT….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u="sng" dirty="0" smtClean="0"/>
              <a:t>What </a:t>
            </a:r>
            <a:r>
              <a:rPr lang="en-US" sz="2800" u="sng" dirty="0"/>
              <a:t>ticked him?</a:t>
            </a:r>
          </a:p>
          <a:p>
            <a:r>
              <a:rPr lang="en-US" sz="2800" dirty="0"/>
              <a:t>He enlarged the navy and the French army. He worked tirelessly to make the central control of the country powerful with the help of </a:t>
            </a:r>
            <a:r>
              <a:rPr lang="en-US" sz="2800" dirty="0" smtClean="0"/>
              <a:t>Jean-</a:t>
            </a:r>
            <a:r>
              <a:rPr lang="en-US" sz="2800" dirty="0" err="1" smtClean="0"/>
              <a:t>Baptise</a:t>
            </a:r>
            <a:r>
              <a:rPr lang="en-US" sz="2800" dirty="0" smtClean="0"/>
              <a:t>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78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282727"/>
            <a:ext cx="10364451" cy="1596177"/>
          </a:xfrm>
        </p:spPr>
        <p:txBody>
          <a:bodyPr/>
          <a:lstStyle/>
          <a:p>
            <a:r>
              <a:rPr lang="en-US" dirty="0"/>
              <a:t>Louis XIV (king) </a:t>
            </a:r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78904"/>
            <a:ext cx="10363826" cy="3912295"/>
          </a:xfrm>
        </p:spPr>
        <p:txBody>
          <a:bodyPr/>
          <a:lstStyle/>
          <a:p>
            <a:r>
              <a:rPr lang="en-US" sz="2800" dirty="0" smtClean="0"/>
              <a:t>Louis being dignified, he was loved and he took his position as the king with a lot of seriousness.</a:t>
            </a:r>
          </a:p>
          <a:p>
            <a:r>
              <a:rPr lang="en-US" sz="2800" dirty="0"/>
              <a:t>He initiated an Academy which entailed French dances.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979" y="3587815"/>
            <a:ext cx="2511983" cy="248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56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35" y="228601"/>
            <a:ext cx="10364451" cy="777240"/>
          </a:xfrm>
        </p:spPr>
        <p:txBody>
          <a:bodyPr/>
          <a:lstStyle/>
          <a:p>
            <a:r>
              <a:rPr lang="en-US" sz="4000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89973"/>
            <a:ext cx="10363826" cy="5668027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 err="1"/>
              <a:t>Babelon</a:t>
            </a:r>
            <a:r>
              <a:rPr lang="en-US" sz="8000" dirty="0"/>
              <a:t>, Jean-Pierre. "The Louvre: Royal Residence and Temple of the Arts". Realms of Memory: The Construction of the French Past. Vol. III: Symbols. Edited by Pierre Nora. English language edition translated by Arthur </a:t>
            </a:r>
            <a:r>
              <a:rPr lang="en-US" sz="8000" dirty="0" err="1"/>
              <a:t>Goldhammer</a:t>
            </a:r>
            <a:r>
              <a:rPr lang="en-US" sz="8000" dirty="0"/>
              <a:t>, edited by Lawrence D. </a:t>
            </a:r>
            <a:r>
              <a:rPr lang="en-US" sz="8000" dirty="0" err="1"/>
              <a:t>Kritzman</a:t>
            </a:r>
            <a:r>
              <a:rPr lang="en-US" sz="8000" dirty="0"/>
              <a:t>. New York: Columbia University Press, 1998. ISBN 0-231-10926-1.</a:t>
            </a:r>
          </a:p>
          <a:p>
            <a:r>
              <a:rPr lang="en-US" sz="8000" dirty="0" err="1"/>
              <a:t>Brantôme</a:t>
            </a:r>
            <a:r>
              <a:rPr lang="en-US" sz="8000" dirty="0"/>
              <a:t>, Pierre de </a:t>
            </a:r>
            <a:r>
              <a:rPr lang="en-US" sz="8000" dirty="0" err="1"/>
              <a:t>Bourdeille</a:t>
            </a:r>
            <a:r>
              <a:rPr lang="en-US" sz="8000" dirty="0"/>
              <a:t>. Illustrious Dames of the Court of the Valois Kings. Translated by Katharine Prescott </a:t>
            </a:r>
            <a:r>
              <a:rPr lang="en-US" sz="8000" dirty="0" err="1"/>
              <a:t>Wormeley</a:t>
            </a:r>
            <a:r>
              <a:rPr lang="en-US" sz="8000" dirty="0"/>
              <a:t>. New York: Lamb, 1912. OCLC 347527.</a:t>
            </a:r>
          </a:p>
          <a:p>
            <a:r>
              <a:rPr lang="en-US" sz="8000" dirty="0"/>
              <a:t> </a:t>
            </a:r>
            <a:r>
              <a:rPr lang="en-US" sz="8000" dirty="0" err="1"/>
              <a:t>Vuillier</a:t>
            </a:r>
            <a:r>
              <a:rPr lang="en-US" sz="8000" dirty="0"/>
              <a:t>, Gaston (1898). History of Dancing from the Earliest Ages to Our Own Times, pp. 65–69. New York: D. Anderson and Company. [Facsimile reprint (2004): Whitefish, Montana: </a:t>
            </a:r>
            <a:r>
              <a:rPr lang="en-US" sz="8000" dirty="0" err="1"/>
              <a:t>Kessinger</a:t>
            </a:r>
            <a:r>
              <a:rPr lang="en-US" sz="8000" dirty="0"/>
              <a:t> Publishing. ISBN 978-0-7661-8166-3.]</a:t>
            </a:r>
          </a:p>
          <a:p>
            <a:r>
              <a:rPr lang="en-US" sz="8000" dirty="0"/>
              <a:t> Cooper, Elizabeth (2004). "Le </a:t>
            </a:r>
            <a:r>
              <a:rPr lang="en-US" sz="8000" dirty="0" err="1"/>
              <a:t>Balet</a:t>
            </a:r>
            <a:r>
              <a:rPr lang="en-US" sz="8000" dirty="0"/>
              <a:t> </a:t>
            </a:r>
            <a:r>
              <a:rPr lang="en-US" sz="8000" dirty="0" err="1"/>
              <a:t>Comique</a:t>
            </a:r>
            <a:r>
              <a:rPr lang="en-US" sz="8000" dirty="0"/>
              <a:t> de la </a:t>
            </a:r>
            <a:r>
              <a:rPr lang="en-US" sz="8000" dirty="0" err="1"/>
              <a:t>Reine</a:t>
            </a:r>
            <a:r>
              <a:rPr lang="en-US" sz="8000" dirty="0"/>
              <a:t>, 1581: An Analysis". </a:t>
            </a:r>
            <a:endParaRPr lang="en-US" sz="8000" dirty="0" smtClean="0"/>
          </a:p>
          <a:p>
            <a:r>
              <a:rPr lang="en-US" sz="8000" dirty="0" smtClean="0"/>
              <a:t>University </a:t>
            </a:r>
            <a:r>
              <a:rPr lang="en-US" sz="8000" dirty="0"/>
              <a:t>of Washington website</a:t>
            </a:r>
            <a:r>
              <a:rPr lang="en-US" sz="8000" dirty="0" smtClean="0"/>
              <a:t>.</a:t>
            </a:r>
          </a:p>
          <a:p>
            <a:r>
              <a:rPr lang="en-US" sz="8000" dirty="0" smtClean="0"/>
              <a:t>Geri Walton (2018), Marie sale; first female choreographer of the ballet</a:t>
            </a:r>
            <a:endParaRPr lang="en-US" sz="8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842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397</TotalTime>
  <Words>903</Words>
  <Application>Microsoft Office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Tw Cen MT</vt:lpstr>
      <vt:lpstr>Droplet</vt:lpstr>
      <vt:lpstr>PowerPoint Presentation</vt:lpstr>
      <vt:lpstr>Catherine de Medici (Queen)</vt:lpstr>
      <vt:lpstr>Catherine de Medici (Queen) cont..</vt:lpstr>
      <vt:lpstr>Catherine de Medici (Queen) cont.…</vt:lpstr>
      <vt:lpstr>Catherine de Medici (Queen) CONT...</vt:lpstr>
      <vt:lpstr>Catherine de Medici (Queen) cont.…</vt:lpstr>
      <vt:lpstr>Marie La Salle(ballerina)</vt:lpstr>
      <vt:lpstr>Marie La Salle(ballerina)CONT…</vt:lpstr>
      <vt:lpstr>Marie La Salle(ballerina)CONT…</vt:lpstr>
      <vt:lpstr>Marie La Salle(ballerina)CONT…</vt:lpstr>
      <vt:lpstr>Marie La Salle(ballerina)CONT…</vt:lpstr>
      <vt:lpstr>Louis XIV (king)</vt:lpstr>
      <vt:lpstr>Louis XIV (king) CONT…</vt:lpstr>
      <vt:lpstr>Louis XIV (king) CONT….</vt:lpstr>
      <vt:lpstr>Louis XIV (king) CONT….</vt:lpstr>
      <vt:lpstr>Louis XIV (king) CONT…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Catherine de Medici (Queen)</dc:title>
  <dc:creator>Tunic</dc:creator>
  <cp:lastModifiedBy>Tunic</cp:lastModifiedBy>
  <cp:revision>25</cp:revision>
  <dcterms:created xsi:type="dcterms:W3CDTF">2020-11-20T14:21:54Z</dcterms:created>
  <dcterms:modified xsi:type="dcterms:W3CDTF">2020-11-20T20:59:39Z</dcterms:modified>
</cp:coreProperties>
</file>